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75B-6AFA-427B-B59A-67BD4C2BC50F}" type="datetimeFigureOut">
              <a:rPr lang="nl-NL" smtClean="0"/>
              <a:t>21-9-2014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9F00-06EE-4053-803E-43F9B31A721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75B-6AFA-427B-B59A-67BD4C2BC50F}" type="datetimeFigureOut">
              <a:rPr lang="nl-NL" smtClean="0"/>
              <a:t>21-9-2014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9F00-06EE-4053-803E-43F9B31A721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75B-6AFA-427B-B59A-67BD4C2BC50F}" type="datetimeFigureOut">
              <a:rPr lang="nl-NL" smtClean="0"/>
              <a:t>21-9-2014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9F00-06EE-4053-803E-43F9B31A721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75B-6AFA-427B-B59A-67BD4C2BC50F}" type="datetimeFigureOut">
              <a:rPr lang="nl-NL" smtClean="0"/>
              <a:t>21-9-2014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9F00-06EE-4053-803E-43F9B31A721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75B-6AFA-427B-B59A-67BD4C2BC50F}" type="datetimeFigureOut">
              <a:rPr lang="nl-NL" smtClean="0"/>
              <a:t>21-9-2014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9F00-06EE-4053-803E-43F9B31A721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75B-6AFA-427B-B59A-67BD4C2BC50F}" type="datetimeFigureOut">
              <a:rPr lang="nl-NL" smtClean="0"/>
              <a:t>21-9-2014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9F00-06EE-4053-803E-43F9B31A721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75B-6AFA-427B-B59A-67BD4C2BC50F}" type="datetimeFigureOut">
              <a:rPr lang="nl-NL" smtClean="0"/>
              <a:t>21-9-2014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9F00-06EE-4053-803E-43F9B31A721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75B-6AFA-427B-B59A-67BD4C2BC50F}" type="datetimeFigureOut">
              <a:rPr lang="nl-NL" smtClean="0"/>
              <a:t>21-9-2014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9F00-06EE-4053-803E-43F9B31A721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75B-6AFA-427B-B59A-67BD4C2BC50F}" type="datetimeFigureOut">
              <a:rPr lang="nl-NL" smtClean="0"/>
              <a:t>21-9-2014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9F00-06EE-4053-803E-43F9B31A721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75B-6AFA-427B-B59A-67BD4C2BC50F}" type="datetimeFigureOut">
              <a:rPr lang="nl-NL" smtClean="0"/>
              <a:t>21-9-2014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9F00-06EE-4053-803E-43F9B31A721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75B-6AFA-427B-B59A-67BD4C2BC50F}" type="datetimeFigureOut">
              <a:rPr lang="nl-NL" smtClean="0"/>
              <a:t>21-9-2014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9F00-06EE-4053-803E-43F9B31A721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3375B-6AFA-427B-B59A-67BD4C2BC50F}" type="datetimeFigureOut">
              <a:rPr lang="nl-NL" smtClean="0"/>
              <a:t>21-9-2014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9F00-06EE-4053-803E-43F9B31A721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Plantwerk vaste planten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Eerst compost en mest opbrengen dan </a:t>
            </a:r>
            <a:r>
              <a:rPr lang="nl-NL" dirty="0" err="1" smtClean="0"/>
              <a:t>infrezen</a:t>
            </a:r>
            <a:endParaRPr lang="nl-NL" dirty="0"/>
          </a:p>
        </p:txBody>
      </p:sp>
      <p:pic>
        <p:nvPicPr>
          <p:cNvPr id="4" name="Tijdelijke aanduiding voor inhoud 3" descr="P1000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Na het frezen moeten de planten uitgezet worden volgens beplantingsplan</a:t>
            </a:r>
            <a:endParaRPr lang="nl-NL" dirty="0"/>
          </a:p>
        </p:txBody>
      </p:sp>
      <p:pic>
        <p:nvPicPr>
          <p:cNvPr id="4" name="Tijdelijke aanduiding voor inhoud 3" descr="P1000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Planten zetten met de hand, schepje of straathamer</a:t>
            </a:r>
            <a:endParaRPr lang="nl-NL" dirty="0"/>
          </a:p>
        </p:txBody>
      </p:sp>
      <p:pic>
        <p:nvPicPr>
          <p:cNvPr id="4" name="Tijdelijke aanduiding voor inhoud 3" descr="P1000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Na het plantwerk harken tussen de planten en potjes opruimen</a:t>
            </a:r>
            <a:endParaRPr lang="nl-NL" dirty="0"/>
          </a:p>
        </p:txBody>
      </p:sp>
      <p:pic>
        <p:nvPicPr>
          <p:cNvPr id="4" name="Tijdelijke aanduiding voor inhoud 3" descr="P1000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</Words>
  <Application>Microsoft Office PowerPoint</Application>
  <PresentationFormat>Diavoorstelling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Office-thema</vt:lpstr>
      <vt:lpstr>Plantwerk vaste planten</vt:lpstr>
      <vt:lpstr>Eerst compost en mest opbrengen dan infrezen</vt:lpstr>
      <vt:lpstr>Na het frezen moeten de planten uitgezet worden volgens beplantingsplan</vt:lpstr>
      <vt:lpstr>Planten zetten met de hand, schepje of straathamer</vt:lpstr>
      <vt:lpstr>Na het plantwerk harken tussen de planten en potjes opruimen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Plantwerk vaste planten</dc:title>
  <dc:creator>Eigenaar</dc:creator>
  <cp:lastModifiedBy>Eigenaar</cp:lastModifiedBy>
  <cp:revision>1</cp:revision>
  <dcterms:created xsi:type="dcterms:W3CDTF">2014-09-21T18:07:41Z</dcterms:created>
  <dcterms:modified xsi:type="dcterms:W3CDTF">2014-09-21T18:15:07Z</dcterms:modified>
</cp:coreProperties>
</file>